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D849835-CE29-4900-9318-41AD04A7DE8E}" type="datetimeFigureOut">
              <a:rPr lang="uk-UA" smtClean="0"/>
              <a:t>11.06.2021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16B90B9-0F4B-4857-869F-035C141FC46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Наш літній табір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48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Міжнародний День захисту дітей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816424" cy="286231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132856"/>
            <a:ext cx="4139951" cy="2916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933056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450987" cy="924475"/>
          </a:xfrm>
        </p:spPr>
        <p:txBody>
          <a:bodyPr/>
          <a:lstStyle/>
          <a:p>
            <a:r>
              <a:rPr lang="uk-UA" sz="2400" dirty="0" smtClean="0"/>
              <a:t>«Кашовари»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412776"/>
            <a:ext cx="2736304" cy="3672408"/>
          </a:xfrm>
        </p:spPr>
      </p:pic>
      <p:sp>
        <p:nvSpPr>
          <p:cNvPr id="5" name="TextBox 4"/>
          <p:cNvSpPr txBox="1"/>
          <p:nvPr/>
        </p:nvSpPr>
        <p:spPr>
          <a:xfrm>
            <a:off x="5364088" y="1844824"/>
            <a:ext cx="2398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/>
              <a:t>Спортсмени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04864"/>
            <a:ext cx="1938766" cy="3384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34181"/>
            <a:ext cx="3104443" cy="232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Граємося німецькою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067012"/>
            <a:ext cx="4067904" cy="305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93" y="3068960"/>
            <a:ext cx="4065307" cy="30489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71695"/>
            <a:ext cx="2095897" cy="2794529"/>
          </a:xfrm>
        </p:spPr>
      </p:pic>
    </p:spTree>
    <p:extLst>
      <p:ext uri="{BB962C8B-B14F-4D97-AF65-F5344CB8AC3E}">
        <p14:creationId xmlns:p14="http://schemas.microsoft.com/office/powerpoint/2010/main" val="15695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Живи, книго!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2527945" cy="33705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49289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Екологічна стежка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3" y="1772816"/>
            <a:ext cx="3491880" cy="261891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22" y="1627055"/>
            <a:ext cx="3061965" cy="22964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3299859" cy="24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8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Немильнянський</a:t>
            </a:r>
            <a:r>
              <a:rPr lang="uk-UA" dirty="0" smtClean="0"/>
              <a:t> цегельний завод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556792"/>
            <a:ext cx="3566021" cy="26745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707904" cy="27809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3933056"/>
            <a:ext cx="3671392" cy="2537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23" y="3933056"/>
            <a:ext cx="3383360" cy="253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6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43</TotalTime>
  <Words>22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Наш літній табір</vt:lpstr>
      <vt:lpstr>Міжнародний День захисту дітей</vt:lpstr>
      <vt:lpstr>«Кашовари»</vt:lpstr>
      <vt:lpstr>Граємося німецькою</vt:lpstr>
      <vt:lpstr>Живи, книго!</vt:lpstr>
      <vt:lpstr>Екологічна стежка</vt:lpstr>
      <vt:lpstr>Немильнянський цегельний завод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літній табір</dc:title>
  <dc:creator>Немильня</dc:creator>
  <cp:lastModifiedBy>Немильня</cp:lastModifiedBy>
  <cp:revision>5</cp:revision>
  <dcterms:created xsi:type="dcterms:W3CDTF">2021-06-10T07:38:35Z</dcterms:created>
  <dcterms:modified xsi:type="dcterms:W3CDTF">2021-06-11T08:18:54Z</dcterms:modified>
</cp:coreProperties>
</file>